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runyusha.ru/uploads/posts/2013-01/1358832086_nusha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357167"/>
            <a:ext cx="8062912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Project 2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My favorite singer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4" y="4929198"/>
            <a:ext cx="3817142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Выполнила работу</a:t>
            </a:r>
          </a:p>
          <a:p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Ученица 9 класса</a:t>
            </a:r>
          </a:p>
          <a:p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Муранова Татьяна.</a:t>
            </a:r>
            <a:endParaRPr lang="ru-RU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2357430"/>
            <a:ext cx="3929090" cy="40719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За месяц до нового 2013 года у певицы выходит новый видеоклип "Это новый год". Данную композицию решили сделать </a:t>
            </a:r>
            <a:r>
              <a:rPr lang="ru-RU" sz="2000" dirty="0" err="1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саундтреком</a:t>
            </a:r>
            <a:r>
              <a:rPr lang="ru-RU" sz="2000" dirty="0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к Русскому мультфильму "Снежная королева", показ которого состоялся 31 декабря.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098" name="Picture 2" descr="C:\Users\user\Desktop\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09737" y="2025650"/>
            <a:ext cx="5724525" cy="42862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589870"/>
          </a:xfrm>
        </p:spPr>
        <p:txBody>
          <a:bodyPr>
            <a:normAutofit/>
          </a:bodyPr>
          <a:lstStyle/>
          <a:p>
            <a:r>
              <a:rPr lang="ru-RU" sz="2200" dirty="0" err="1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Нюша</a:t>
            </a:r>
            <a:r>
              <a:rPr lang="ru-RU" sz="2200" dirty="0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(</a:t>
            </a:r>
            <a:r>
              <a:rPr lang="ru-RU" sz="2200" dirty="0" err="1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Nyusha</a:t>
            </a:r>
            <a:r>
              <a:rPr lang="ru-RU" sz="2200" dirty="0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) - сценическое имя молодой исполнительницы Анны Шурочкиной.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800" dirty="0"/>
          </a:p>
        </p:txBody>
      </p:sp>
      <p:pic>
        <p:nvPicPr>
          <p:cNvPr id="1026" name="Picture 2" descr="C:\Users\user\Desktop\нюша-био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000240"/>
            <a:ext cx="6821514" cy="42862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66130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</a:rPr>
              <a:t>Появилась на свет Аня 15 августа 1990 года в музыкальной семье. Отец бывший участник группы «Ласковый май». Первая песня которую записала </a:t>
            </a:r>
            <a:r>
              <a:rPr lang="ru-RU" sz="2000" dirty="0" err="1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</a:rPr>
              <a:t>Нюша</a:t>
            </a:r>
            <a:r>
              <a:rPr lang="ru-RU" sz="2000" dirty="0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</a:rPr>
              <a:t> была «Песенка большой медведицы» исполненная ею в 5 лет.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нюша-био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357430"/>
            <a:ext cx="6000792" cy="40005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Autofit/>
          </a:bodyPr>
          <a:lstStyle/>
          <a:p>
            <a:r>
              <a:rPr lang="ru-RU" sz="2000" dirty="0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Тяжелый кастинг, строгие судьи….путь к славе был нелегким. В итоге первое место. В 2008 году </a:t>
            </a:r>
            <a:r>
              <a:rPr lang="ru-RU" sz="2000" dirty="0" err="1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Нюша</a:t>
            </a:r>
            <a:r>
              <a:rPr lang="ru-RU" sz="2000" dirty="0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занимает восьмое место на конкурсе «Новая волна 2008». Далее следует озвучивание в фильме студии </a:t>
            </a:r>
            <a:r>
              <a:rPr lang="ru-RU" sz="2000" dirty="0" err="1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Walt</a:t>
            </a:r>
            <a:r>
              <a:rPr lang="ru-RU" sz="2000" dirty="0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Disney</a:t>
            </a:r>
            <a:r>
              <a:rPr lang="ru-RU" sz="2000" dirty="0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Pictures</a:t>
            </a:r>
            <a:r>
              <a:rPr lang="ru-RU" sz="2000" dirty="0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«Зачарованная».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нюша-био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928802"/>
            <a:ext cx="6000752" cy="40957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4572000" cy="5357850"/>
          </a:xfrm>
        </p:spPr>
        <p:txBody>
          <a:bodyPr>
            <a:normAutofit/>
          </a:bodyPr>
          <a:lstStyle/>
          <a:p>
            <a:r>
              <a:rPr lang="ru-RU" sz="1900" dirty="0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В 2009 году вышел первый сольный трек певицы «Вою на Луну». Весной этого же года стала обладательницей премии «Бог эфира 2010» в номинации </a:t>
            </a:r>
            <a:r>
              <a:rPr lang="ru-RU" sz="1900" dirty="0" err="1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Радиохит-исполнительница</a:t>
            </a:r>
            <a:r>
              <a:rPr lang="ru-RU" sz="1900" dirty="0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» за композицию «Вою на Луну». Эта же композиция ей принесла </a:t>
            </a:r>
            <a:r>
              <a:rPr lang="ru-RU" sz="1900" dirty="0" err="1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лаурета</a:t>
            </a:r>
            <a:r>
              <a:rPr lang="ru-RU" sz="1900" dirty="0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«Песни года—2009».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285728"/>
            <a:ext cx="3757610" cy="61690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нюша-био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785794"/>
            <a:ext cx="4286280" cy="54070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94706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В 2010 году вышел свежая композиция </a:t>
            </a:r>
            <a:r>
              <a:rPr lang="ru-RU" sz="2000" dirty="0" err="1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Нюши</a:t>
            </a:r>
            <a:r>
              <a:rPr lang="ru-RU" sz="2000" dirty="0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«Не перебивай». Песня заняла лидирующие места на всех хит-парадах страны. Была номинирована на премию </a:t>
            </a:r>
            <a:r>
              <a:rPr lang="ru-RU" sz="2000" dirty="0" err="1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Муз-ТВ</a:t>
            </a:r>
            <a:r>
              <a:rPr lang="ru-RU" sz="2000" dirty="0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2010 в номинации «Прорыв года». В сентябре 2010 года </a:t>
            </a:r>
            <a:r>
              <a:rPr lang="ru-RU" sz="2000" dirty="0" err="1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Нюша</a:t>
            </a:r>
            <a:r>
              <a:rPr lang="ru-RU" sz="2000" dirty="0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подписала контракт со студией звукозаписи «</a:t>
            </a:r>
            <a:r>
              <a:rPr lang="ru-RU" sz="2000" dirty="0" err="1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Gala</a:t>
            </a:r>
            <a:r>
              <a:rPr lang="ru-RU" sz="2000" dirty="0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Records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800" dirty="0"/>
          </a:p>
        </p:txBody>
      </p:sp>
      <p:pic>
        <p:nvPicPr>
          <p:cNvPr id="1026" name="Picture 2" descr="C:\Users\user\Desktop\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428868"/>
            <a:ext cx="6875188" cy="40973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В период с 2008 по 2010 год </a:t>
            </a:r>
            <a:r>
              <a:rPr lang="ru-RU" sz="2000" dirty="0" err="1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Нюша</a:t>
            </a:r>
            <a:r>
              <a:rPr lang="ru-RU" sz="2000" dirty="0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взошла на олимп популярности. </a:t>
            </a:r>
            <a:r>
              <a:rPr lang="ru-RU" sz="2000" dirty="0" err="1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Нюша</a:t>
            </a:r>
            <a:r>
              <a:rPr lang="ru-RU" sz="2000" dirty="0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в своем лице воплощает роль аранжировщика и музыкального продюсера собственных песен.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6688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esktop\нюша-био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14488"/>
            <a:ext cx="7143800" cy="46434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58987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В 2011 году певица выпустила три новых </a:t>
            </a:r>
            <a:r>
              <a:rPr lang="ru-RU" sz="2200" dirty="0" err="1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сингла</a:t>
            </a:r>
            <a:r>
              <a:rPr lang="ru-RU" sz="2200" dirty="0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: «Больно», «Выше» (четвёртый и пятый </a:t>
            </a:r>
            <a:r>
              <a:rPr lang="ru-RU" sz="2200" dirty="0" err="1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синглы</a:t>
            </a:r>
            <a:r>
              <a:rPr lang="ru-RU" sz="2200" dirty="0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с дебютного альбома) и «</a:t>
            </a:r>
            <a:r>
              <a:rPr lang="ru-RU" sz="2200" dirty="0" err="1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Plus</a:t>
            </a:r>
            <a:r>
              <a:rPr lang="ru-RU" sz="2200" dirty="0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200" dirty="0" err="1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Près</a:t>
            </a:r>
            <a:r>
              <a:rPr lang="ru-RU" sz="2200" dirty="0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(</a:t>
            </a:r>
            <a:r>
              <a:rPr lang="ru-RU" sz="2200" dirty="0" err="1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We</a:t>
            </a:r>
            <a:r>
              <a:rPr lang="ru-RU" sz="2200" dirty="0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200" dirty="0" err="1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Can</a:t>
            </a:r>
            <a:r>
              <a:rPr lang="ru-RU" sz="2200" dirty="0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200" dirty="0" err="1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Make</a:t>
            </a:r>
            <a:r>
              <a:rPr lang="ru-RU" sz="2200" dirty="0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200" dirty="0" err="1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it</a:t>
            </a:r>
            <a:r>
              <a:rPr lang="ru-RU" sz="2200" dirty="0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200" dirty="0" err="1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Right</a:t>
            </a:r>
            <a:r>
              <a:rPr lang="ru-RU" sz="2200" dirty="0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)» (дуэт с французским исполнителем </a:t>
            </a:r>
            <a:r>
              <a:rPr lang="ru-RU" sz="2200" dirty="0" err="1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Гиллес</a:t>
            </a:r>
            <a:r>
              <a:rPr lang="ru-RU" sz="2200" dirty="0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Лука). 22 марта </a:t>
            </a:r>
            <a:r>
              <a:rPr lang="ru-RU" sz="2200" dirty="0" err="1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Нюша</a:t>
            </a:r>
            <a:r>
              <a:rPr lang="ru-RU" sz="2200" dirty="0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была заявлена в числе номинантов на премию </a:t>
            </a:r>
            <a:r>
              <a:rPr lang="ru-RU" sz="2200" dirty="0" err="1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Муз-ТВ</a:t>
            </a:r>
            <a:r>
              <a:rPr lang="ru-RU" sz="2200" dirty="0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2011 года, в номинациях на «лучшую певицу» и «альбом года».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runyusha.ru/uploads/posts/2013-01/1358832086_nusha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500167" y="2214554"/>
            <a:ext cx="6429420" cy="42862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1 августа 2012 года телеканал «RU.TV» представил номинантов на «Вторую Русскую Музыкальную Премию», которая состоялась 29 сентября в </a:t>
            </a:r>
            <a:r>
              <a:rPr lang="ru-RU" sz="1800" dirty="0" err="1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Crocus</a:t>
            </a:r>
            <a:r>
              <a:rPr lang="ru-RU" sz="1800" dirty="0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1800" dirty="0" err="1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City</a:t>
            </a:r>
            <a:r>
              <a:rPr lang="ru-RU" sz="1800" dirty="0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1800" dirty="0" err="1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Hall</a:t>
            </a:r>
            <a:r>
              <a:rPr lang="ru-RU" sz="1800" dirty="0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. Певица была номинирована в трёх категориях («Лучший танцевальный трек» («Выше»), «Лучшая песня» («Выше») и «Лучшая певица»). По результатам голосования </a:t>
            </a:r>
            <a:r>
              <a:rPr lang="ru-RU" sz="1800" dirty="0" err="1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Нюша</a:t>
            </a:r>
            <a:r>
              <a:rPr lang="ru-RU" sz="1800" dirty="0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победила в номинации «Лучшая певица».</a:t>
            </a:r>
            <a:br>
              <a:rPr lang="ru-RU" sz="1800" dirty="0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</a:br>
            <a:endParaRPr lang="ru-RU" sz="1800" dirty="0">
              <a:ln w="635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3074" name="Picture 2" descr="C:\Users\user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882775"/>
            <a:ext cx="4500594" cy="457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1">
      <a:dk1>
        <a:srgbClr val="0C0C0C"/>
      </a:dk1>
      <a:lt1>
        <a:srgbClr val="BFBFBF"/>
      </a:lt1>
      <a:dk2>
        <a:srgbClr val="E5BCDC"/>
      </a:dk2>
      <a:lt2>
        <a:srgbClr val="E5BCDC"/>
      </a:lt2>
      <a:accent1>
        <a:srgbClr val="FFFF00"/>
      </a:accent1>
      <a:accent2>
        <a:srgbClr val="FFFF00"/>
      </a:accent2>
      <a:accent3>
        <a:srgbClr val="00B0F0"/>
      </a:accent3>
      <a:accent4>
        <a:srgbClr val="00B0F0"/>
      </a:accent4>
      <a:accent5>
        <a:srgbClr val="00B0F0"/>
      </a:accent5>
      <a:accent6>
        <a:srgbClr val="E36305"/>
      </a:accent6>
      <a:hlink>
        <a:srgbClr val="FFCA0C"/>
      </a:hlink>
      <a:folHlink>
        <a:srgbClr val="E2AFD8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31</TotalTime>
  <Words>385</Words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Яркая</vt:lpstr>
      <vt:lpstr>Project 2  My favorite singer.</vt:lpstr>
      <vt:lpstr>Нюша (Nyusha) - сценическое имя молодой исполнительницы Анны Шурочкиной.  </vt:lpstr>
      <vt:lpstr>Появилась на свет Аня 15 августа 1990 года в музыкальной семье. Отец бывший участник группы «Ласковый май». Первая песня которую записала Нюша была «Песенка большой медведицы» исполненная ею в 5 лет.  </vt:lpstr>
      <vt:lpstr>Тяжелый кастинг, строгие судьи….путь к славе был нелегким. В итоге первое место. В 2008 году Нюша занимает восьмое место на конкурсе «Новая волна 2008». Далее следует озвучивание в фильме студии Walt Disney Pictures «Зачарованная». </vt:lpstr>
      <vt:lpstr>В 2009 году вышел первый сольный трек певицы «Вою на Луну». Весной этого же года стала обладательницей премии «Бог эфира 2010» в номинации Радиохит-исполнительница» за композицию «Вою на Луну». Эта же композиция ей принесла лаурета «Песни года—2009».  </vt:lpstr>
      <vt:lpstr>В 2010 году вышел свежая композиция Нюши «Не перебивай». Песня заняла лидирующие места на всех хит-парадах страны. Была номинирована на премию Муз-ТВ 2010 в номинации «Прорыв года». В сентябре 2010 года Нюша подписала контракт со студией звукозаписи «Gala Records </vt:lpstr>
      <vt:lpstr>В период с 2008 по 2010 год Нюша взошла на олимп популярности. Нюша в своем лице воплощает роль аранжировщика и музыкального продюсера собственных песен. </vt:lpstr>
      <vt:lpstr>В 2011 году певица выпустила три новых сингла: «Больно», «Выше» (четвёртый и пятый синглы с дебютного альбома) и «Plus Près (We Can Make it Right)» (дуэт с французским исполнителем Гиллес Лука). 22 марта Нюша была заявлена в числе номинантов на премию Муз-ТВ 2011 года, в номинациях на «лучшую певицу» и «альбом года». </vt:lpstr>
      <vt:lpstr>1 августа 2012 года телеканал «RU.TV» представил номинантов на «Вторую Русскую Музыкальную Премию», которая состоялась 29 сентября в Crocus City Hall. Певица была номинирована в трёх категориях («Лучший танцевальный трек» («Выше»), «Лучшая песня» («Выше») и «Лучшая певица»). По результатам голосования Нюша победила в номинации «Лучшая певица». </vt:lpstr>
      <vt:lpstr>За месяц до нового 2013 года у певицы выходит новый видеоклип "Это новый год". Данную композицию решили сделать саундтреком к Русскому мультфильму "Снежная королева", показ которого состоялся 31 декабря.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2013-10-24T16:04:59Z</dcterms:created>
  <dcterms:modified xsi:type="dcterms:W3CDTF">2013-10-24T18:00:19Z</dcterms:modified>
</cp:coreProperties>
</file>