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2" r:id="rId6"/>
    <p:sldId id="263" r:id="rId7"/>
    <p:sldId id="258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77C8-D805-4971-8032-17111040922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66CBA-3ADB-47E2-AC92-C1B802DDF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66CBA-3ADB-47E2-AC92-C1B802DDF00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DESIGNING A BLURB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670176"/>
            <a:ext cx="6400800" cy="5509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MONSTER FROM THE STREET ROSE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558924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Выполнил ученик 9-го класса</a:t>
            </a:r>
          </a:p>
          <a:p>
            <a:pPr algn="ctr"/>
            <a:r>
              <a:rPr lang="ru-RU" b="1" dirty="0" smtClean="0"/>
              <a:t>МБОУ СОШ № 5</a:t>
            </a:r>
          </a:p>
          <a:p>
            <a:pPr algn="ctr"/>
            <a:r>
              <a:rPr lang="ru-RU" b="1" dirty="0" smtClean="0"/>
              <a:t>Локтионов Иван</a:t>
            </a:r>
          </a:p>
          <a:p>
            <a:pPr algn="ctr"/>
            <a:r>
              <a:rPr lang="ru-RU" dirty="0" smtClean="0"/>
              <a:t>2013 год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6480720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TOPICS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84482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A BLURB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996952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RECOMMEND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496" y="4005064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ABOUT  BOOK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013176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 AUTHOUR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9194" y="260648"/>
            <a:ext cx="4806403" cy="6264696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WHY I RECOMMEND THIS A BOOK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1783357"/>
            <a:ext cx="8712968" cy="45259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 TO READ</a:t>
            </a:r>
          </a:p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INTERESTING PLOTS</a:t>
            </a:r>
          </a:p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UNEXPECTED FINALE</a:t>
            </a:r>
          </a:p>
          <a:p>
            <a:pPr>
              <a:buNone/>
            </a:pP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6632"/>
            <a:ext cx="1008112" cy="6555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</a:p>
          <a:p>
            <a:pPr algn="ctr"/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</a:p>
          <a:p>
            <a:pPr algn="ctr"/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</a:p>
          <a:p>
            <a:pPr algn="ctr"/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</a:t>
            </a:r>
          </a:p>
          <a:p>
            <a:pPr algn="ctr"/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</a:p>
          <a:p>
            <a:pPr algn="ctr"/>
            <a:endParaRPr lang="en-US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</a:p>
          <a:p>
            <a:pPr algn="ctr"/>
            <a:endParaRPr lang="en-US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</a:p>
          <a:p>
            <a:pPr algn="ctr"/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</a:p>
          <a:p>
            <a:pPr algn="ctr"/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</a:p>
          <a:p>
            <a:pPr algn="ctr"/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</a:t>
            </a:r>
            <a:endParaRPr lang="ru-RU" sz="3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48680"/>
            <a:ext cx="6984776" cy="57606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THIS A BOOK PUBLISHED IN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GENRE</a:t>
            </a:r>
            <a:r>
              <a:rPr lang="en-US" sz="4000" dirty="0" smtClean="0"/>
              <a:t>-HORROR</a:t>
            </a:r>
            <a:r>
              <a:rPr lang="ru-RU" sz="4000" dirty="0" smtClean="0"/>
              <a:t>,</a:t>
            </a:r>
            <a:r>
              <a:rPr lang="en-US" sz="4000" dirty="0" smtClean="0"/>
              <a:t>FANTASY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A BOOK </a:t>
            </a:r>
            <a:r>
              <a:rPr lang="ru-RU" sz="4000" dirty="0" smtClean="0"/>
              <a:t>«</a:t>
            </a:r>
            <a:r>
              <a:rPr lang="en-US" sz="4000" dirty="0" smtClean="0"/>
              <a:t>MONSTER FROM THE STREET ROSE</a:t>
            </a:r>
            <a:r>
              <a:rPr lang="ru-RU" sz="4000" dirty="0" smtClean="0"/>
              <a:t>» </a:t>
            </a:r>
            <a:r>
              <a:rPr lang="en-US" sz="4000" dirty="0" smtClean="0"/>
              <a:t>IT`S THE BOOK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CHILDREN</a:t>
            </a:r>
            <a:r>
              <a:rPr lang="ru-RU" sz="4000" dirty="0" smtClean="0"/>
              <a:t>,</a:t>
            </a:r>
            <a:r>
              <a:rPr lang="en-US" sz="4000" dirty="0" smtClean="0"/>
              <a:t> LIGHT TO READ AND CLEAR EVERYBODY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 author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232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ADURD VERKIN BORN IN 1974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 PROFESSION IS WRITTER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algn="ctr">
              <a:buNone/>
            </a:pP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 WORKED TECHER IN ONE FROM MOSCOW UNEVERSITY  OF RUSSIAN LANGUAG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Рисунок 8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135067"/>
            <a:ext cx="1943885" cy="2722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135067"/>
            <a:ext cx="1943885" cy="2722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135067"/>
            <a:ext cx="1943885" cy="2722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603" y="4135067"/>
            <a:ext cx="1943885" cy="2722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4006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b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 YOUR</a:t>
            </a:r>
            <a:b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ATTENTION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Все фото, которые представлены в этой презентации, не являются настоящими фото книги «Чудовище с улицы Роз».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138</Words>
  <Application>Microsoft Office PowerPoint</Application>
  <PresentationFormat>Экран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DESIGNING A BLURB</vt:lpstr>
      <vt:lpstr>THE TOPICS</vt:lpstr>
      <vt:lpstr>Слайд 3</vt:lpstr>
      <vt:lpstr>WHY I RECOMMEND THIS A BOOK?</vt:lpstr>
      <vt:lpstr>Слайд 5</vt:lpstr>
      <vt:lpstr>An author</vt:lpstr>
      <vt:lpstr>THANK YOU FO YOUR ATTENTION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BLURB</dc:title>
  <dc:creator>Eldorado</dc:creator>
  <cp:lastModifiedBy>Eldorado</cp:lastModifiedBy>
  <cp:revision>28</cp:revision>
  <dcterms:created xsi:type="dcterms:W3CDTF">2013-10-05T08:22:26Z</dcterms:created>
  <dcterms:modified xsi:type="dcterms:W3CDTF">2013-10-13T17:03:40Z</dcterms:modified>
</cp:coreProperties>
</file>